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0" d="100"/>
          <a:sy n="70" d="100"/>
        </p:scale>
        <p:origin x="968" y="632"/>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27424</TotalTime>
  <Words>2408</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493</cp:revision>
  <cp:lastPrinted>2016-02-19T21:53:25Z</cp:lastPrinted>
  <dcterms:created xsi:type="dcterms:W3CDTF">2015-09-15T19:51:47Z</dcterms:created>
  <dcterms:modified xsi:type="dcterms:W3CDTF">2016-02-25T05:11:27Z</dcterms:modified>
</cp:coreProperties>
</file>